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4"/>
  </p:sldMasterIdLst>
  <p:handoutMasterIdLst>
    <p:handoutMasterId r:id="rId8"/>
  </p:handoutMasterIdLst>
  <p:sldIdLst>
    <p:sldId id="318" r:id="rId5"/>
    <p:sldId id="319" r:id="rId6"/>
    <p:sldId id="320" r:id="rId7"/>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9" autoAdjust="0"/>
    <p:restoredTop sz="93559" autoAdjust="0"/>
  </p:normalViewPr>
  <p:slideViewPr>
    <p:cSldViewPr>
      <p:cViewPr varScale="1">
        <p:scale>
          <a:sx n="70" d="100"/>
          <a:sy n="70" d="100"/>
        </p:scale>
        <p:origin x="139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pPr>
              <a:defRPr/>
            </a:pPr>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pPr>
              <a:defRPr/>
            </a:pPr>
            <a:fld id="{7BA54D27-55E3-4440-A3BB-94B461FAF491}" type="datetimeFigureOut">
              <a:rPr lang="en-US"/>
              <a:pPr>
                <a:defRPr/>
              </a:pPr>
              <a:t>7/29/2015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pPr>
              <a:defRPr/>
            </a:pPr>
            <a:fld id="{FE0F8F28-CD86-4810-A290-43F8C57B2B67}" type="slidenum">
              <a:rPr lang="en-US"/>
              <a:pPr>
                <a:defRPr/>
              </a:pPr>
              <a:t>‹#›</a:t>
            </a:fld>
            <a:endParaRPr lang="en-US"/>
          </a:p>
        </p:txBody>
      </p:sp>
    </p:spTree>
    <p:extLst>
      <p:ext uri="{BB962C8B-B14F-4D97-AF65-F5344CB8AC3E}">
        <p14:creationId xmlns:p14="http://schemas.microsoft.com/office/powerpoint/2010/main" val="361966565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A1312CB-9DC9-45EB-90AF-26E45CBBF787}" type="slidenum">
              <a:rPr lang="en-US" smtClean="0"/>
              <a:pPr>
                <a:defRPr/>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B41D643-148B-47CF-9147-F0937412633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3C72498-522D-44FD-B126-5111E6D2A005}"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E6A1196-27B7-4BC1-8DA6-2411FFBBB32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A9EA9EA-8574-4F59-8EBF-7D71A16B5166}"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FABE5E5-7649-483F-80CD-1848FFB7D90E}"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C43078CE-2425-41F5-841B-3EBDE9578666}"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2044C9A-ED1B-4925-9FBE-C6FFC86465CC}"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3A1768F-4141-4FF6-9549-2EA8CCFBFD1F}"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E6FA80F-FE57-4434-A7EB-A93DC53870E3}"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FCBBFB7-7905-4DD9-A327-6A24E5F1AC43}"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pPr>
              <a:defRPr/>
            </a:pPr>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pPr>
              <a:defRPr/>
            </a:pPr>
            <a:fld id="{7D4D9175-B1E2-4755-AA6A-AF1949A39B8E}"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2000"/>
          </a:xfrm>
        </p:spPr>
        <p:txBody>
          <a:bodyPr/>
          <a:lstStyle/>
          <a:p>
            <a:pPr algn="ctr"/>
            <a:r>
              <a:rPr lang="en-US" dirty="0" smtClean="0"/>
              <a:t>Consequences  </a:t>
            </a:r>
            <a:endParaRPr lang="en-US" dirty="0"/>
          </a:p>
        </p:txBody>
      </p:sp>
      <p:sp>
        <p:nvSpPr>
          <p:cNvPr id="3" name="Content Placeholder 2"/>
          <p:cNvSpPr>
            <a:spLocks noGrp="1"/>
          </p:cNvSpPr>
          <p:nvPr>
            <p:ph idx="1"/>
          </p:nvPr>
        </p:nvSpPr>
        <p:spPr/>
        <p:txBody>
          <a:bodyPr/>
          <a:lstStyle/>
          <a:p>
            <a:r>
              <a:rPr lang="en-US" dirty="0" smtClean="0"/>
              <a:t>1</a:t>
            </a:r>
            <a:r>
              <a:rPr lang="en-US" baseline="30000" dirty="0" smtClean="0"/>
              <a:t>st</a:t>
            </a:r>
            <a:r>
              <a:rPr lang="en-US" dirty="0"/>
              <a:t> </a:t>
            </a:r>
            <a:r>
              <a:rPr lang="en-US" dirty="0" smtClean="0"/>
              <a:t>Offense—Warning</a:t>
            </a:r>
          </a:p>
          <a:p>
            <a:r>
              <a:rPr lang="en-US" dirty="0" smtClean="0"/>
              <a:t>2</a:t>
            </a:r>
            <a:r>
              <a:rPr lang="en-US" baseline="30000" dirty="0" smtClean="0"/>
              <a:t>nd</a:t>
            </a:r>
            <a:r>
              <a:rPr lang="en-US" dirty="0" smtClean="0"/>
              <a:t> Offense—Student-Teacher Conference and Parent Contact</a:t>
            </a:r>
          </a:p>
          <a:p>
            <a:r>
              <a:rPr lang="en-US" dirty="0" smtClean="0"/>
              <a:t>3</a:t>
            </a:r>
            <a:r>
              <a:rPr lang="en-US" baseline="30000" dirty="0" smtClean="0"/>
              <a:t>rd</a:t>
            </a:r>
            <a:r>
              <a:rPr lang="en-US" dirty="0" smtClean="0"/>
              <a:t> Offense—Silent Lunch</a:t>
            </a:r>
          </a:p>
          <a:p>
            <a:r>
              <a:rPr lang="en-US" dirty="0" smtClean="0"/>
              <a:t>4</a:t>
            </a:r>
            <a:r>
              <a:rPr lang="en-US" baseline="30000" dirty="0" smtClean="0"/>
              <a:t>th</a:t>
            </a:r>
            <a:r>
              <a:rPr lang="en-US" dirty="0" smtClean="0"/>
              <a:t> Offense—Parent Teacher Conference and detention</a:t>
            </a:r>
          </a:p>
          <a:p>
            <a:r>
              <a:rPr lang="en-US" dirty="0" smtClean="0"/>
              <a:t>6</a:t>
            </a:r>
            <a:r>
              <a:rPr lang="en-US" baseline="30000" dirty="0" smtClean="0"/>
              <a:t>th</a:t>
            </a:r>
            <a:r>
              <a:rPr lang="en-US" dirty="0" smtClean="0"/>
              <a:t> Offense—Referral and Parent Contact</a:t>
            </a:r>
          </a:p>
          <a:p>
            <a:endParaRPr lang="en-US" dirty="0"/>
          </a:p>
          <a:p>
            <a:r>
              <a:rPr lang="en-US" dirty="0" smtClean="0"/>
              <a:t>**Severe disruptions will be immediately issued an office referral. </a:t>
            </a:r>
          </a:p>
          <a:p>
            <a:r>
              <a:rPr lang="en-US" dirty="0" smtClean="0"/>
              <a:t>**Behavior contracts will be issued for students once they begin the 4</a:t>
            </a:r>
            <a:r>
              <a:rPr lang="en-US" baseline="30000" dirty="0" smtClean="0"/>
              <a:t>th</a:t>
            </a:r>
            <a:r>
              <a:rPr lang="en-US" dirty="0" smtClean="0"/>
              <a:t> offense. </a:t>
            </a:r>
            <a:endParaRPr lang="en-US" dirty="0"/>
          </a:p>
          <a:p>
            <a:endParaRPr lang="en-US" dirty="0"/>
          </a:p>
        </p:txBody>
      </p:sp>
    </p:spTree>
    <p:extLst>
      <p:ext uri="{BB962C8B-B14F-4D97-AF65-F5344CB8AC3E}">
        <p14:creationId xmlns:p14="http://schemas.microsoft.com/office/powerpoint/2010/main" val="3525313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Expectations</a:t>
            </a:r>
            <a:endParaRPr lang="en-US" dirty="0"/>
          </a:p>
        </p:txBody>
      </p:sp>
      <p:sp>
        <p:nvSpPr>
          <p:cNvPr id="3" name="Content Placeholder 2"/>
          <p:cNvSpPr>
            <a:spLocks noGrp="1"/>
          </p:cNvSpPr>
          <p:nvPr>
            <p:ph idx="1"/>
          </p:nvPr>
        </p:nvSpPr>
        <p:spPr/>
        <p:txBody>
          <a:bodyPr>
            <a:normAutofit/>
          </a:bodyPr>
          <a:lstStyle/>
          <a:p>
            <a:pPr marL="0" indent="0">
              <a:buNone/>
            </a:pPr>
            <a:r>
              <a:rPr lang="en-US" sz="4000" b="1" dirty="0" smtClean="0"/>
              <a:t>1</a:t>
            </a:r>
            <a:r>
              <a:rPr lang="en-US" sz="4000" b="1" dirty="0"/>
              <a:t>.  Respect everyone.</a:t>
            </a:r>
            <a:endParaRPr lang="en-US" sz="4000" dirty="0"/>
          </a:p>
          <a:p>
            <a:pPr marL="0" indent="0">
              <a:buNone/>
            </a:pPr>
            <a:r>
              <a:rPr lang="en-US" sz="4000" b="1" dirty="0"/>
              <a:t>2. Always do your best.</a:t>
            </a:r>
            <a:endParaRPr lang="en-US" sz="4000" dirty="0"/>
          </a:p>
          <a:p>
            <a:pPr marL="0" indent="0">
              <a:buNone/>
            </a:pPr>
            <a:r>
              <a:rPr lang="en-US" sz="4000" b="1" dirty="0"/>
              <a:t>3. Arrive on time and prepared.</a:t>
            </a:r>
            <a:endParaRPr lang="en-US" sz="4000" dirty="0"/>
          </a:p>
          <a:p>
            <a:pPr marL="0" indent="0">
              <a:buNone/>
            </a:pPr>
            <a:r>
              <a:rPr lang="en-US" sz="4000" b="1" dirty="0"/>
              <a:t>4. Sharpen pencils before class.</a:t>
            </a:r>
            <a:endParaRPr lang="en-US" sz="4000" dirty="0"/>
          </a:p>
          <a:p>
            <a:pPr marL="0" indent="0">
              <a:buNone/>
            </a:pPr>
            <a:r>
              <a:rPr lang="en-US" sz="4000" b="1" dirty="0"/>
              <a:t>5. Throw away trash at the end </a:t>
            </a:r>
            <a:r>
              <a:rPr lang="en-US" sz="4000" b="1" dirty="0" smtClean="0"/>
              <a:t>of</a:t>
            </a:r>
            <a:r>
              <a:rPr lang="en-US" sz="4000" dirty="0" smtClean="0"/>
              <a:t> </a:t>
            </a:r>
            <a:r>
              <a:rPr lang="en-US" sz="4000" b="1" dirty="0" smtClean="0"/>
              <a:t>class</a:t>
            </a:r>
            <a:r>
              <a:rPr lang="en-US" sz="4000" b="1" dirty="0"/>
              <a:t>.</a:t>
            </a:r>
            <a:endParaRPr lang="en-US" sz="4000" dirty="0"/>
          </a:p>
          <a:p>
            <a:endParaRPr lang="en-US" dirty="0"/>
          </a:p>
        </p:txBody>
      </p:sp>
    </p:spTree>
    <p:extLst>
      <p:ext uri="{BB962C8B-B14F-4D97-AF65-F5344CB8AC3E}">
        <p14:creationId xmlns:p14="http://schemas.microsoft.com/office/powerpoint/2010/main" val="3999388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457200"/>
          </a:xfrm>
        </p:spPr>
        <p:txBody>
          <a:bodyPr>
            <a:normAutofit fontScale="90000"/>
          </a:bodyPr>
          <a:lstStyle/>
          <a:p>
            <a:pPr algn="ctr"/>
            <a:r>
              <a:rPr lang="en-US" dirty="0" smtClean="0"/>
              <a:t>Procedures</a:t>
            </a:r>
            <a:endParaRPr lang="en-US" dirty="0"/>
          </a:p>
        </p:txBody>
      </p:sp>
      <p:sp>
        <p:nvSpPr>
          <p:cNvPr id="3" name="Content Placeholder 2"/>
          <p:cNvSpPr>
            <a:spLocks noGrp="1"/>
          </p:cNvSpPr>
          <p:nvPr>
            <p:ph idx="1"/>
          </p:nvPr>
        </p:nvSpPr>
        <p:spPr>
          <a:xfrm>
            <a:off x="457200" y="1295400"/>
            <a:ext cx="8229600" cy="5181600"/>
          </a:xfrm>
        </p:spPr>
        <p:txBody>
          <a:bodyPr>
            <a:normAutofit fontScale="70000" lnSpcReduction="20000"/>
          </a:bodyPr>
          <a:lstStyle/>
          <a:p>
            <a:pPr marL="0" indent="0">
              <a:buNone/>
            </a:pPr>
            <a:r>
              <a:rPr lang="en-US" u="sng" dirty="0" smtClean="0"/>
              <a:t>1</a:t>
            </a:r>
            <a:r>
              <a:rPr lang="en-US" u="sng" baseline="30000" dirty="0" smtClean="0"/>
              <a:t>st</a:t>
            </a:r>
            <a:r>
              <a:rPr lang="en-US" u="sng" dirty="0" smtClean="0"/>
              <a:t> 5 minutes of class</a:t>
            </a:r>
            <a:r>
              <a:rPr lang="en-US" dirty="0" smtClean="0"/>
              <a:t>: (Level 1 voices, unless instructed otherwise by teacher)</a:t>
            </a:r>
            <a:endParaRPr lang="en-US" dirty="0">
              <a:solidFill>
                <a:srgbClr val="FF0000"/>
              </a:solidFill>
            </a:endParaRPr>
          </a:p>
          <a:p>
            <a:pPr marL="0" indent="0">
              <a:buNone/>
            </a:pPr>
            <a:r>
              <a:rPr lang="en-US" dirty="0"/>
              <a:t>Walk in </a:t>
            </a:r>
            <a:r>
              <a:rPr lang="en-US" dirty="0" smtClean="0"/>
              <a:t>sharpen </a:t>
            </a:r>
            <a:r>
              <a:rPr lang="en-US" dirty="0"/>
              <a:t>pencils, go to desk, answer warm up, get prepared for note taking and activities.</a:t>
            </a:r>
          </a:p>
          <a:p>
            <a:pPr marL="0" indent="0">
              <a:buNone/>
            </a:pPr>
            <a:r>
              <a:rPr lang="en-US" dirty="0"/>
              <a:t>After times goes off, you should have your warm-up answered completely, and you should be seated quietly READY to learn</a:t>
            </a:r>
            <a:r>
              <a:rPr lang="en-US" dirty="0" smtClean="0"/>
              <a:t>!</a:t>
            </a:r>
          </a:p>
          <a:p>
            <a:endParaRPr lang="en-US" dirty="0" smtClean="0"/>
          </a:p>
          <a:p>
            <a:pPr marL="0" indent="0">
              <a:buNone/>
            </a:pPr>
            <a:r>
              <a:rPr lang="en-US" u="sng" dirty="0" smtClean="0"/>
              <a:t>Throughout remainder of the class: </a:t>
            </a:r>
          </a:p>
          <a:p>
            <a:pPr marL="0" indent="0">
              <a:buNone/>
            </a:pPr>
            <a:r>
              <a:rPr lang="en-US" b="1" dirty="0">
                <a:solidFill>
                  <a:srgbClr val="FF0000"/>
                </a:solidFill>
              </a:rPr>
              <a:t>During Class:</a:t>
            </a:r>
          </a:p>
          <a:p>
            <a:pPr marL="0" indent="0">
              <a:buNone/>
            </a:pPr>
            <a:r>
              <a:rPr lang="en-US" dirty="0" smtClean="0"/>
              <a:t>While taking notes, no </a:t>
            </a:r>
            <a:r>
              <a:rPr lang="en-US" dirty="0"/>
              <a:t>talking UNLESS permitted by </a:t>
            </a:r>
            <a:r>
              <a:rPr lang="en-US" dirty="0" smtClean="0"/>
              <a:t>teacher; we will engage in class conversation, so please enter the discussions with an open mind and READY to listen and discuss respectfully, and learn. </a:t>
            </a:r>
            <a:endParaRPr lang="en-US" dirty="0"/>
          </a:p>
          <a:p>
            <a:pPr marL="0" indent="0">
              <a:buNone/>
            </a:pPr>
            <a:r>
              <a:rPr lang="en-US" b="1" dirty="0">
                <a:solidFill>
                  <a:srgbClr val="FF0000"/>
                </a:solidFill>
              </a:rPr>
              <a:t>During Group work: </a:t>
            </a:r>
          </a:p>
          <a:p>
            <a:pPr marL="0" indent="0">
              <a:buNone/>
            </a:pPr>
            <a:r>
              <a:rPr lang="en-US" dirty="0"/>
              <a:t>Work respectfully and efficiently! You will be graded on ALL work in class!!!! Use inside voices.  If working in group in hallway, be mindful that we are the FIRST classroom on the hallway, represent in a GOOD way</a:t>
            </a:r>
            <a:r>
              <a:rPr lang="en-US" dirty="0" smtClean="0"/>
              <a:t>!!</a:t>
            </a:r>
          </a:p>
          <a:p>
            <a:endParaRPr lang="en-US" dirty="0"/>
          </a:p>
          <a:p>
            <a:pPr marL="0" indent="0">
              <a:buNone/>
            </a:pPr>
            <a:r>
              <a:rPr lang="en-US" u="sng" dirty="0" smtClean="0"/>
              <a:t>End of Class:</a:t>
            </a:r>
          </a:p>
          <a:p>
            <a:pPr marL="0" indent="0">
              <a:buNone/>
            </a:pPr>
            <a:r>
              <a:rPr lang="en-US" b="1" dirty="0">
                <a:solidFill>
                  <a:srgbClr val="FF0000"/>
                </a:solidFill>
              </a:rPr>
              <a:t>Last 5 minutes</a:t>
            </a:r>
          </a:p>
          <a:p>
            <a:pPr marL="0" indent="0">
              <a:buNone/>
            </a:pPr>
            <a:r>
              <a:rPr lang="en-US" dirty="0" smtClean="0"/>
              <a:t>Complete exit ticket and/or DLIQ; no talking unless </a:t>
            </a:r>
            <a:r>
              <a:rPr lang="en-US" dirty="0"/>
              <a:t>permitted by </a:t>
            </a:r>
            <a:r>
              <a:rPr lang="en-US" dirty="0" smtClean="0"/>
              <a:t>teacher</a:t>
            </a:r>
            <a:r>
              <a:rPr lang="en-US" dirty="0"/>
              <a:t>.</a:t>
            </a:r>
          </a:p>
          <a:p>
            <a:endParaRPr lang="en-US" u="sng" dirty="0"/>
          </a:p>
          <a:p>
            <a:endParaRPr lang="en-US" dirty="0"/>
          </a:p>
        </p:txBody>
      </p:sp>
    </p:spTree>
    <p:extLst>
      <p:ext uri="{BB962C8B-B14F-4D97-AF65-F5344CB8AC3E}">
        <p14:creationId xmlns:p14="http://schemas.microsoft.com/office/powerpoint/2010/main" val="40169022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ocumentCategory xmlns="79a8abf7-38c1-48f7-b643-01ef7492be55">Basic/Misc.</DocumentCategory>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ECDFC8BE62BB844A3DADC32A26A5DBD" ma:contentTypeVersion="2" ma:contentTypeDescription="Create a new document." ma:contentTypeScope="" ma:versionID="efb1aea99f029bf4df257b21d311fbc8">
  <xsd:schema xmlns:xsd="http://www.w3.org/2001/XMLSchema" xmlns:p="http://schemas.microsoft.com/office/2006/metadata/properties" xmlns:ns1="http://schemas.microsoft.com/sharepoint/v3" xmlns:ns2="79a8abf7-38c1-48f7-b643-01ef7492be55" targetNamespace="http://schemas.microsoft.com/office/2006/metadata/properties" ma:root="true" ma:fieldsID="24da2ecafae924f2a9e4b82cc21d9867" ns1:_="" ns2:_="">
    <xsd:import namespace="http://schemas.microsoft.com/sharepoint/v3"/>
    <xsd:import namespace="79a8abf7-38c1-48f7-b643-01ef7492be55"/>
    <xsd:element name="properties">
      <xsd:complexType>
        <xsd:sequence>
          <xsd:element name="documentManagement">
            <xsd:complexType>
              <xsd:all>
                <xsd:element ref="ns1:PublishingStartDate" minOccurs="0"/>
                <xsd:element ref="ns1:PublishingExpirationDate" minOccurs="0"/>
                <xsd:element ref="ns2:DocumentCategory"/>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dms="http://schemas.microsoft.com/office/2006/documentManagement/types" targetNamespace="79a8abf7-38c1-48f7-b643-01ef7492be55" elementFormDefault="qualified">
    <xsd:import namespace="http://schemas.microsoft.com/office/2006/documentManagement/types"/>
    <xsd:element name="DocumentCategory" ma:index="10" ma:displayName="Document Category" ma:format="Dropdown" ma:internalName="DocumentCategory" ma:readOnly="false">
      <xsd:simpleType>
        <xsd:restriction base="dms:Choice">
          <xsd:enumeration value="Media Center"/>
          <xsd:enumeration value="Principal"/>
          <xsd:enumeration value="Athletics"/>
          <xsd:enumeration value="Basic/Misc."/>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F604DD4-0BA0-4227-99F3-D3B04494968D}">
  <ds:schemaRefs>
    <ds:schemaRef ds:uri="http://schemas.microsoft.com/office/2006/documentManagement/types"/>
    <ds:schemaRef ds:uri="http://www.w3.org/XML/1998/namespace"/>
    <ds:schemaRef ds:uri="http://purl.org/dc/terms/"/>
    <ds:schemaRef ds:uri="http://purl.org/dc/dcmitype/"/>
    <ds:schemaRef ds:uri="http://schemas.microsoft.com/office/2006/metadata/properties"/>
    <ds:schemaRef ds:uri="http://purl.org/dc/elements/1.1/"/>
    <ds:schemaRef ds:uri="http://schemas.openxmlformats.org/package/2006/metadata/core-properties"/>
    <ds:schemaRef ds:uri="79a8abf7-38c1-48f7-b643-01ef7492be55"/>
    <ds:schemaRef ds:uri="http://schemas.microsoft.com/sharepoint/v3"/>
  </ds:schemaRefs>
</ds:datastoreItem>
</file>

<file path=customXml/itemProps2.xml><?xml version="1.0" encoding="utf-8"?>
<ds:datastoreItem xmlns:ds="http://schemas.openxmlformats.org/officeDocument/2006/customXml" ds:itemID="{DC5608B2-040F-4DFF-AD87-6E305840E6B0}">
  <ds:schemaRefs>
    <ds:schemaRef ds:uri="http://schemas.microsoft.com/sharepoint/v3/contenttype/forms"/>
  </ds:schemaRefs>
</ds:datastoreItem>
</file>

<file path=customXml/itemProps3.xml><?xml version="1.0" encoding="utf-8"?>
<ds:datastoreItem xmlns:ds="http://schemas.openxmlformats.org/officeDocument/2006/customXml" ds:itemID="{2EADA514-C8DB-493B-B2DD-814D2C05FB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9a8abf7-38c1-48f7-b643-01ef7492be55"/>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Clarity</Template>
  <TotalTime>1837</TotalTime>
  <Words>265</Words>
  <Application>Microsoft Office PowerPoint</Application>
  <PresentationFormat>On-screen Show (4:3)</PresentationFormat>
  <Paragraphs>29</Paragraphs>
  <Slides>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vt:i4>
      </vt:variant>
    </vt:vector>
  </HeadingPairs>
  <TitlesOfParts>
    <vt:vector size="5" baseType="lpstr">
      <vt:lpstr>Arial</vt:lpstr>
      <vt:lpstr>Clarity</vt:lpstr>
      <vt:lpstr>Consequences  </vt:lpstr>
      <vt:lpstr>Expectations</vt:lpstr>
      <vt:lpstr>Procedures</vt:lpstr>
    </vt:vector>
  </TitlesOfParts>
  <Company>Charlotte-Mecklenburg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6th Grade Open House PowerPoint</dc:title>
  <dc:creator>Allison Barbour</dc:creator>
  <cp:lastModifiedBy>Nicka Grimes</cp:lastModifiedBy>
  <cp:revision>184</cp:revision>
  <dcterms:created xsi:type="dcterms:W3CDTF">2006-07-12T16:33:15Z</dcterms:created>
  <dcterms:modified xsi:type="dcterms:W3CDTF">2015-07-29T19:30:31Z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0x010100CECDFC8BE62BB844A3DADC32A26A5DBD</vt:lpwstr>
  </property>
  <property fmtid="{D5CDD505-2E9C-101B-9397-08002B2CF9AE}" pid="3" name="TemplateUrl">
    <vt:lpwstr/>
  </property>
  <property fmtid="{D5CDD505-2E9C-101B-9397-08002B2CF9AE}" pid="4" name="xd_Signature">
    <vt:bool>false</vt:bool>
  </property>
  <property fmtid="{D5CDD505-2E9C-101B-9397-08002B2CF9AE}" pid="5" name="xd_ProgID">
    <vt:lpwstr/>
  </property>
</Properties>
</file>